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92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93.xml.rels" ContentType="application/vnd.openxmlformats-package.relationships+xml"/>
  <Override PartName="/ppt/slides/_rels/slide7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93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F6C168-06D9-4BB4-A0D1-752AE955F86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CB36DB7-B677-4DAE-B3D8-5DCA4666952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31D7A0-72D6-4B55-853F-29465262DA5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5D2E7E-7426-47D5-8FBF-BE88805CA02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BCC322-11E5-4C70-B45E-DD0EBC4E412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864FA4-47B4-4580-BD47-A393C7AF522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2B0741-84DC-463C-8599-3EBB2FCA807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3125D3-07B1-4694-81EB-34D716D516D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3D74A1-F8C6-462A-808E-6BA1BEAADAF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CFCD92-49DF-4BD4-AD4C-8EAC81E3809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6EFC53-B911-4407-8A70-49165732E5A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5ECAA2-FED3-45EA-9FF9-6D3B54E1E26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9446FF7-979F-4EBE-94D4-36C3FB5EA68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92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image" Target="../media/image51.png"/><Relationship Id="rId3" Type="http://schemas.openxmlformats.org/officeDocument/2006/relationships/image" Target="../media/image52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Box 10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10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Прямоугольник со скругленными углами 10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roup 2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98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9" name="Прямоугольник со скругленными углами 10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0" name="TextBox 10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10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Рисунок 2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404" name="TextBox 10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TextBox 11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7" name="TextBox 1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8" name="Прямоугольник со скругленными углами 10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10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pic>
        <p:nvPicPr>
          <p:cNvPr id="41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13" name=""/>
          <p:cNvSpPr/>
          <p:nvPr/>
        </p:nvSpPr>
        <p:spPr>
          <a:xfrm>
            <a:off x="466200" y="1728360"/>
            <a:ext cx="474300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2024-09-02T17:10:43Z</dcterms:modified>
  <cp:revision>96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